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0" r:id="rId13"/>
    <p:sldId id="292" r:id="rId14"/>
    <p:sldId id="293" r:id="rId15"/>
    <p:sldId id="294" r:id="rId16"/>
    <p:sldId id="295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A9B6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74" autoAdjust="0"/>
    <p:restoredTop sz="94660"/>
  </p:normalViewPr>
  <p:slideViewPr>
    <p:cSldViewPr>
      <p:cViewPr varScale="1">
        <p:scale>
          <a:sx n="60" d="100"/>
          <a:sy n="60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0" y="2971800"/>
            <a:ext cx="70866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ltGray">
          <a:xfrm>
            <a:off x="7086600" y="2971800"/>
            <a:ext cx="2057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0" y="3429000"/>
          <a:ext cx="3009900" cy="1824038"/>
        </p:xfrm>
        <a:graphic>
          <a:graphicData uri="http://schemas.openxmlformats.org/presentationml/2006/ole">
            <p:oleObj spid="_x0000_s3102" name="Image" r:id="rId3" imgW="6920635" imgH="4139683" progId="">
              <p:embed/>
            </p:oleObj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3028950" y="3429000"/>
          <a:ext cx="4035425" cy="1828800"/>
        </p:xfrm>
        <a:graphic>
          <a:graphicData uri="http://schemas.openxmlformats.org/presentationml/2006/ole">
            <p:oleObj spid="_x0000_s3103" name="Image" r:id="rId4" imgW="9155556" imgH="3733333" progId="">
              <p:embed/>
            </p:oleObj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7086600" y="3429000"/>
          <a:ext cx="2057400" cy="1828800"/>
        </p:xfrm>
        <a:graphic>
          <a:graphicData uri="http://schemas.openxmlformats.org/presentationml/2006/ole">
            <p:oleObj spid="_x0000_s3104" name="Image" r:id="rId5" imgW="3250794" imgH="3276190" progId="">
              <p:embed/>
            </p:oleObj>
          </a:graphicData>
        </a:graphic>
      </p:graphicFrame>
      <p:pic>
        <p:nvPicPr>
          <p:cNvPr id="3105" name="Picture 33" descr="glab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391400" y="1905000"/>
            <a:ext cx="1316038" cy="1352550"/>
          </a:xfrm>
          <a:prstGeom prst="rect">
            <a:avLst/>
          </a:prstGeom>
          <a:noFill/>
        </p:spPr>
      </p:pic>
      <p:sp>
        <p:nvSpPr>
          <p:cNvPr id="3106" name="AutoShape 34"/>
          <p:cNvSpPr>
            <a:spLocks noChangeArrowheads="1"/>
          </p:cNvSpPr>
          <p:nvPr/>
        </p:nvSpPr>
        <p:spPr bwMode="gray">
          <a:xfrm rot="-37800000">
            <a:off x="1635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 rot="-37800000">
            <a:off x="4683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gray">
          <a:xfrm rot="-37800000">
            <a:off x="7731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 rot="-37800000">
            <a:off x="10779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F76D8F3C-5BAD-41B5-AC21-D3C0DD765967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5626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TW" sz="2400" b="1">
                  <a:ea typeface="新細明體" charset="-120"/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43000" y="1676400"/>
            <a:ext cx="6172200" cy="12414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2971800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AEB91-9A20-4510-97C5-37D91EC000D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6957F-4F28-4214-8E22-CA86AA2745A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8306A84-BA0C-4439-946A-67977B135DF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4F23F-CEAA-4122-8650-4E4C796F9CA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44838-A8BC-4517-97F8-1DB24A7CC36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589A3-F6E2-48DB-8DBA-269E69336E2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3DA96-7043-4068-8927-E0F1D51967F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A401C-7AA8-49AD-874D-3A8AB8A4260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9AED7-3400-41D6-AE78-F4A58A23B54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73733-3718-41FA-8591-CC36330D43B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C6F36-830D-42D6-AF29-FFD0592BD27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55" name="Picture 31" descr="glab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924800" y="304800"/>
            <a:ext cx="1093788" cy="1123950"/>
          </a:xfrm>
          <a:prstGeom prst="rect">
            <a:avLst/>
          </a:prstGeom>
          <a:noFill/>
        </p:spPr>
      </p:pic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F85518DB-D4CB-4C9B-8FDA-C4682592C70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85950" y="59055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228600" y="685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>
                <a:solidFill>
                  <a:schemeClr val="bg1"/>
                </a:solidFill>
                <a:ea typeface="新細明體" charset="-12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BOSS GAME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遊戲畫面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 descr="BU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5429264"/>
            <a:ext cx="114300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市場佔有率</a:t>
            </a:r>
            <a:endParaRPr lang="zh-TW" altLang="en-US" dirty="0"/>
          </a:p>
        </p:txBody>
      </p:sp>
      <p:pic>
        <p:nvPicPr>
          <p:cNvPr id="74754" name="Picture 2" descr="市場佔有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5009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5781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市場銷售情報</a:t>
            </a:r>
            <a:endParaRPr lang="zh-TW" altLang="en-US" dirty="0"/>
          </a:p>
        </p:txBody>
      </p:sp>
      <p:pic>
        <p:nvPicPr>
          <p:cNvPr id="76802" name="Picture 2" descr="市場銷售情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70723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5781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營業淨利</a:t>
            </a:r>
            <a:endParaRPr lang="zh-TW" altLang="en-US" dirty="0"/>
          </a:p>
        </p:txBody>
      </p:sp>
      <p:pic>
        <p:nvPicPr>
          <p:cNvPr id="75778" name="Picture 2" descr="營業淨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4295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5781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業務狀況表</a:t>
            </a:r>
            <a:endParaRPr lang="zh-TW" altLang="en-US" dirty="0"/>
          </a:p>
        </p:txBody>
      </p:sp>
      <p:pic>
        <p:nvPicPr>
          <p:cNvPr id="77826" name="Picture 2" descr="業務狀況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286676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5781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現金流量表</a:t>
            </a:r>
            <a:endParaRPr lang="zh-TW" altLang="en-US" dirty="0"/>
          </a:p>
        </p:txBody>
      </p:sp>
      <p:pic>
        <p:nvPicPr>
          <p:cNvPr id="78850" name="Picture 2" descr="現金流量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70723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5781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資產負債表</a:t>
            </a:r>
            <a:endParaRPr lang="zh-TW" altLang="en-US" dirty="0"/>
          </a:p>
        </p:txBody>
      </p:sp>
      <p:pic>
        <p:nvPicPr>
          <p:cNvPr id="79874" name="Picture 2" descr="資產負債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0723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5781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損益表</a:t>
            </a:r>
            <a:endParaRPr lang="zh-TW" altLang="en-US" dirty="0"/>
          </a:p>
        </p:txBody>
      </p:sp>
      <p:pic>
        <p:nvPicPr>
          <p:cNvPr id="80898" name="Picture 2" descr="損益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20886"/>
            <a:ext cx="7358114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5781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20574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Thank You !</a:t>
            </a:r>
            <a:endParaRPr lang="zh-TW" altLang="en-US" sz="5400" b="1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</a:endParaRPr>
          </a:p>
        </p:txBody>
      </p:sp>
      <p:pic>
        <p:nvPicPr>
          <p:cNvPr id="7" name="圖片 6" descr="BU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5429264"/>
            <a:ext cx="114300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登入畫面</a:t>
            </a:r>
            <a:endParaRPr lang="zh-TW" altLang="en-US" dirty="0"/>
          </a:p>
        </p:txBody>
      </p:sp>
      <p:pic>
        <p:nvPicPr>
          <p:cNvPr id="4" name="圖片 3" descr="sshot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857364"/>
            <a:ext cx="7286676" cy="457203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572132" y="6572272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競賽資訊</a:t>
            </a:r>
          </a:p>
        </p:txBody>
      </p:sp>
      <p:pic>
        <p:nvPicPr>
          <p:cNvPr id="67587" name="Picture 3" descr="競賽資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28667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5572132" y="6621685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角色分類</a:t>
            </a:r>
            <a:endParaRPr lang="zh-TW" altLang="en-US" dirty="0"/>
          </a:p>
        </p:txBody>
      </p:sp>
      <p:pic>
        <p:nvPicPr>
          <p:cNvPr id="68610" name="Picture 2" descr="角色說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73581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35781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勝負決定標準</a:t>
            </a:r>
            <a:endParaRPr lang="zh-TW" altLang="en-US" dirty="0"/>
          </a:p>
        </p:txBody>
      </p:sp>
      <p:pic>
        <p:nvPicPr>
          <p:cNvPr id="69634" name="Picture 2" descr="勝負決定標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2866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57818" y="6572272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決策變數</a:t>
            </a:r>
            <a:endParaRPr lang="zh-TW" altLang="en-US" dirty="0"/>
          </a:p>
        </p:txBody>
      </p:sp>
      <p:pic>
        <p:nvPicPr>
          <p:cNvPr id="70658" name="Picture 2" descr="決策變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85818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5781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市場景氣情報</a:t>
            </a:r>
            <a:endParaRPr lang="zh-TW" altLang="en-US" dirty="0"/>
          </a:p>
        </p:txBody>
      </p:sp>
      <p:pic>
        <p:nvPicPr>
          <p:cNvPr id="71682" name="Picture 2" descr="市場景氣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5009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5781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產品生命週期</a:t>
            </a:r>
            <a:endParaRPr lang="zh-TW" altLang="en-US" dirty="0"/>
          </a:p>
        </p:txBody>
      </p:sp>
      <p:pic>
        <p:nvPicPr>
          <p:cNvPr id="72707" name="Picture 3" descr="產品生命週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73581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535781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競賽遊戲畫面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產品形象與品質</a:t>
            </a:r>
            <a:endParaRPr lang="zh-TW" altLang="en-US" dirty="0"/>
          </a:p>
        </p:txBody>
      </p:sp>
      <p:pic>
        <p:nvPicPr>
          <p:cNvPr id="73730" name="Picture 2" descr="產品形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5009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5781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en-US" sz="1400" dirty="0"/>
              <a:t>: </a:t>
            </a:r>
            <a:r>
              <a:rPr lang="zh-TW" altLang="en-US" sz="1400" dirty="0"/>
              <a:t>特波國際</a:t>
            </a:r>
            <a:r>
              <a:rPr lang="zh-TW" altLang="en-US" sz="1400" dirty="0" smtClean="0"/>
              <a:t>股份有限公司</a:t>
            </a:r>
            <a:endParaRPr lang="zh-TW" alt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b2004171l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cdb2004171l</Template>
  <TotalTime>50</TotalTime>
  <Words>194</Words>
  <Application>Microsoft PowerPoint</Application>
  <PresentationFormat>如螢幕大小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cdb2004171l</vt:lpstr>
      <vt:lpstr>Image</vt:lpstr>
      <vt:lpstr>BOSS GAME 遊戲畫面</vt:lpstr>
      <vt:lpstr>競賽遊戲畫面</vt:lpstr>
      <vt:lpstr>競賽遊戲畫面</vt:lpstr>
      <vt:lpstr>競賽遊戲畫面</vt:lpstr>
      <vt:lpstr>競賽遊戲畫面</vt:lpstr>
      <vt:lpstr>競賽遊戲畫面</vt:lpstr>
      <vt:lpstr>競賽遊戲畫面</vt:lpstr>
      <vt:lpstr>競賽遊戲畫面</vt:lpstr>
      <vt:lpstr>競賽遊戲畫面</vt:lpstr>
      <vt:lpstr>競賽遊戲畫面</vt:lpstr>
      <vt:lpstr>競賽遊戲畫面</vt:lpstr>
      <vt:lpstr>競賽遊戲畫面</vt:lpstr>
      <vt:lpstr>競賽遊戲畫面</vt:lpstr>
      <vt:lpstr>競賽遊戲畫面</vt:lpstr>
      <vt:lpstr>競賽遊戲畫面</vt:lpstr>
      <vt:lpstr>競賽遊戲畫面</vt:lpstr>
      <vt:lpstr>投影片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 GAME 遊戲畫面</dc:title>
  <dc:creator>ASUS</dc:creator>
  <cp:lastModifiedBy>ASUS</cp:lastModifiedBy>
  <cp:revision>8</cp:revision>
  <dcterms:created xsi:type="dcterms:W3CDTF">2011-11-22T10:50:08Z</dcterms:created>
  <dcterms:modified xsi:type="dcterms:W3CDTF">2011-11-22T11:43:35Z</dcterms:modified>
</cp:coreProperties>
</file>